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2" r:id="rId7"/>
    <p:sldId id="261" r:id="rId8"/>
    <p:sldId id="260" r:id="rId9"/>
    <p:sldId id="259" r:id="rId10"/>
    <p:sldId id="25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CDE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DD95A34C-6CCC-4FE9-8F0A-32D9440A3B3D}"/>
    <pc:docChg chg="modSld">
      <pc:chgData name="IVA Palčić Strčić" userId="ba6dff45-8d8f-4a43-b954-a00cf4685489" providerId="ADAL" clId="{DD95A34C-6CCC-4FE9-8F0A-32D9440A3B3D}" dt="2022-04-19T08:01:14.907" v="14" actId="20577"/>
      <pc:docMkLst>
        <pc:docMk/>
      </pc:docMkLst>
      <pc:sldChg chg="modSp">
        <pc:chgData name="IVA Palčić Strčić" userId="ba6dff45-8d8f-4a43-b954-a00cf4685489" providerId="ADAL" clId="{DD95A34C-6CCC-4FE9-8F0A-32D9440A3B3D}" dt="2022-04-19T08:01:14.907" v="14" actId="20577"/>
        <pc:sldMkLst>
          <pc:docMk/>
          <pc:sldMk cId="3901204844" sldId="261"/>
        </pc:sldMkLst>
        <pc:spChg chg="mod">
          <ac:chgData name="IVA Palčić Strčić" userId="ba6dff45-8d8f-4a43-b954-a00cf4685489" providerId="ADAL" clId="{DD95A34C-6CCC-4FE9-8F0A-32D9440A3B3D}" dt="2022-04-19T08:01:14.907" v="14" actId="20577"/>
          <ac:spMkLst>
            <pc:docMk/>
            <pc:sldMk cId="3901204844" sldId="261"/>
            <ac:spMk id="2" creationId="{F915A314-A239-43A7-8997-806F0DE9936F}"/>
          </ac:spMkLst>
        </pc:spChg>
      </pc:sldChg>
    </pc:docChg>
  </pc:docChgLst>
  <pc:docChgLst>
    <pc:chgData name="Sandra Štambuk" userId="57dc3b68-088a-45de-9236-fd178a7068ed" providerId="ADAL" clId="{67D1E71C-0462-48BF-AC57-0246D859C463}"/>
    <pc:docChg chg="modSld">
      <pc:chgData name="Sandra Štambuk" userId="57dc3b68-088a-45de-9236-fd178a7068ed" providerId="ADAL" clId="{67D1E71C-0462-48BF-AC57-0246D859C463}" dt="2022-04-10T23:53:50.595" v="1"/>
      <pc:docMkLst>
        <pc:docMk/>
      </pc:docMkLst>
      <pc:sldChg chg="modAnim">
        <pc:chgData name="Sandra Štambuk" userId="57dc3b68-088a-45de-9236-fd178a7068ed" providerId="ADAL" clId="{67D1E71C-0462-48BF-AC57-0246D859C463}" dt="2022-04-10T23:53:50.595" v="1"/>
        <pc:sldMkLst>
          <pc:docMk/>
          <pc:sldMk cId="390120484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3A7A8F-EF6D-410E-9257-99EBFD945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F8855FA-DA6B-4B93-A909-F907715D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4DDD590-931B-4AD0-B1F8-A6F7CEE9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3FE70B-BC00-4A50-A7E0-A59D0220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254B40-92C8-4453-A200-A54D87CF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1680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94753F-56D0-4FAC-B7D8-B88DA6F3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E3FCBC4-B3E6-42FE-8D00-1D6E7283E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C414187-2A7D-4D88-9576-0CB06E39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E0E997C-BB23-4E32-9E5A-A6DF1EB1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28BFCB7-50EA-473C-88DF-EBF4FF2F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78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5CAD9D2-0133-470E-B994-30A6AB50A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4269047-5732-46BB-A008-0C63FABD1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FC6A0D8-C9EC-476F-AB6D-D10DCF65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5EBFF40-C027-498F-A6AA-308B3AD3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188ED13-BA10-4937-B2DE-1D9D2641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574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2B13E4-A2E0-4924-A942-C1C688B9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B3562C-464F-4D1F-B031-09EDAD25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7A4A3B-18B6-4B03-88E9-C98C2F90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B8872B-3907-42AF-AF87-83122D8B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B452ED2-2128-417D-9CB1-33BF625D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934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6018A6-1AD3-447A-96AB-5E1EC940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3EB6605-8E48-4A32-A5F9-F991F4461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4197864-9799-4805-8F74-ED3C74B0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DEB540-6692-41FD-B78C-528EC08C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82C74C9-C01B-4ED7-9734-DE5A2458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487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D165C0-59FD-48F8-8CC3-70B93523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E353F0-E130-4DF0-9C71-0E65DBC49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8D7DBB2-4D0A-439D-88E5-783FCB7C9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7A57708-0045-4591-B117-DF11EA3C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71A6F35-A35C-4CC2-AC70-02187071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162D829-B322-4CD6-9CDC-2263E0C9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901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582A85-7675-4F57-8421-85C44E65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FC64EAA-6CB3-40F6-9472-4314F49C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323876C-D243-43A7-9A92-A933FDA7D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288538A-A134-4A99-A07E-12583A010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E32C6EC8-B275-4C9C-A4FF-BA3285EC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733825A6-60FB-4A6E-8648-605DCF37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E2E6C4C1-3F0A-4C2E-99EC-13B6870D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21705CB-E86A-44EC-A824-0C31ED9F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8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C513B3-B316-481C-8B78-A3805A4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8A504FC-5673-4666-AD9A-7F9E832F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12104B8-E9F6-4F7C-B676-B5540E31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FAD4F8D-E584-4B17-BFD6-DC73EDC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645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3ABE438-8F74-44F1-9AB6-5CB8BBF6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6EF7D08-DEBE-472D-AB3B-FF918464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8BEE4AF6-C10F-4C36-88BA-FE4F653F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20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84624B-493F-4530-98AF-F3FCA623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7617451-6687-427C-83E6-A2EBE7F5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D86619D-F9B8-4F3E-B269-E2253968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42F596B-8A62-48DF-8759-F29198D7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05EA607-D46A-407C-845B-504E7321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38827D4-1097-4BBB-B60E-282D1984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71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2DF357-BE08-4303-A5D3-C13C955A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F0BC9CB-526A-4184-BEC9-89261F2AC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5E0EA0F-A59F-47FE-A622-D2368D54A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529EC1F-AA62-4C04-BC17-E1312994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5313838-7D78-4567-BAC7-A5A5932F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D4D0290-1457-4286-9292-E1953CA8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10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4466E6E-5681-4FCF-BFC6-19C611EA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7498686-A473-4C6B-B364-0FB7213B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D0E3B67-053E-4F44-978B-3F189D7E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2432-46B0-4CC0-8938-FA8DB74DC9A7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6E7B5CE-9C2D-4F83-B816-0176A04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329CE9F-3FDF-4F63-B962-9C935D85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2E9F-B6D5-4E20-9CCF-D7825780A05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64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microsoft.com/office/2007/relationships/media" Target="../media/media1.mp3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media" Target="../media/media1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microsoft.com/office/2007/relationships/media" Target="../media/media1.mp3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hyperlink" Target="https://learningapps.org/watch?v=phqtsb1y5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57DE564-E379-4808-8E9F-7A88223028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0B8CBEE-5704-4246-8C9B-C6FC84F27FF0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16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What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if</a:t>
            </a:r>
            <a:r>
              <a:rPr lang="hr-HR" sz="4800" dirty="0">
                <a:solidFill>
                  <a:srgbClr val="FF33CC"/>
                </a:solidFill>
              </a:rPr>
              <a:t>…?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A633676-0868-4B12-9B86-B0674A6608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0F78508-37FD-4E24-9EF0-193AE39CB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203" y="-6927"/>
            <a:ext cx="1040258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9C85A17-152D-4F1E-924E-20FBE2BEE5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24" r="2504"/>
          <a:stretch/>
        </p:blipFill>
        <p:spPr>
          <a:xfrm>
            <a:off x="3721757" y="503237"/>
            <a:ext cx="3637996" cy="583767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0169990-24C2-4629-8B80-C6A0B3708A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4" t="3620" r="8189" b="-475"/>
          <a:stretch/>
        </p:blipFill>
        <p:spPr>
          <a:xfrm>
            <a:off x="581049" y="1660972"/>
            <a:ext cx="2678140" cy="443417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5AF4729F-B394-4EC1-A9F4-F8CAEE19B1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2" t="5866" r="5653" b="5230"/>
          <a:stretch/>
        </p:blipFill>
        <p:spPr>
          <a:xfrm>
            <a:off x="7839209" y="3594428"/>
            <a:ext cx="3872471" cy="2937847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0361206-D481-4D3C-895E-AF64C93DE9B3}"/>
              </a:ext>
            </a:extLst>
          </p:cNvPr>
          <p:cNvSpPr txBox="1"/>
          <p:nvPr/>
        </p:nvSpPr>
        <p:spPr>
          <a:xfrm>
            <a:off x="7822321" y="1885006"/>
            <a:ext cx="3246264" cy="79278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Life would be different if he/she/they had... was/were... 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xmlns="" val="30203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BC8DF34-7776-4FBB-8195-9337825C1C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62" y="-30727"/>
            <a:ext cx="10402584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D78A493-C8EE-4054-87CA-FAA9167B65C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554" y="232703"/>
            <a:ext cx="4813789" cy="31289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D97181-9AF8-4366-B358-80277B66559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3945" y="220138"/>
            <a:ext cx="4573436" cy="315409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CB65653-4FF9-40BE-85FD-B1BF7CF0DFE0}"/>
              </a:ext>
            </a:extLst>
          </p:cNvPr>
          <p:cNvSpPr txBox="1"/>
          <p:nvPr/>
        </p:nvSpPr>
        <p:spPr>
          <a:xfrm>
            <a:off x="3900766" y="3100370"/>
            <a:ext cx="4004516" cy="1538883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What are Keith and Russell talking about? </a:t>
            </a:r>
            <a:endParaRPr lang="hr-HR" sz="16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What are Nikki and </a:t>
            </a:r>
            <a:r>
              <a:rPr lang="en-US" sz="1600" dirty="0" err="1"/>
              <a:t>Keiran</a:t>
            </a:r>
            <a:r>
              <a:rPr lang="en-US" sz="1600" dirty="0"/>
              <a:t> talking about? </a:t>
            </a:r>
            <a:endParaRPr lang="hr-HR" sz="16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How are they feeling? </a:t>
            </a:r>
            <a:endParaRPr lang="hr-HR" sz="16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What are they saying? </a:t>
            </a:r>
            <a:endParaRPr lang="hr-HR" sz="16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3AB0D0E-BB95-445C-9ECD-99B0092B39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r="25880"/>
          <a:stretch/>
        </p:blipFill>
        <p:spPr>
          <a:xfrm>
            <a:off x="269903" y="4944274"/>
            <a:ext cx="5503838" cy="144755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38_dip_in_8__l16_what_if____-_teenspeak">
            <a:hlinkClick r:id="" action="ppaction://media"/>
            <a:extLst>
              <a:ext uri="{FF2B5EF4-FFF2-40B4-BE49-F238E27FC236}">
                <a16:creationId xmlns:a16="http://schemas.microsoft.com/office/drawing/2014/main" xmlns="" id="{BFC5DE6A-73BD-4D8A-BABD-13C920A26A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696" y="3601296"/>
            <a:ext cx="966526" cy="9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8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23eeeeeeeeeee45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8536BE1-6B82-4199-8F2B-060E3BC2B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62" y="-30727"/>
            <a:ext cx="1040258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D276DB8-CE18-48B0-9860-C1EA56BBAAA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732" y="3820682"/>
            <a:ext cx="6778143" cy="147053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3FD53C2-F2CA-469A-81A6-08AF2BE600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r="25880"/>
          <a:stretch/>
        </p:blipFill>
        <p:spPr>
          <a:xfrm>
            <a:off x="594804" y="337626"/>
            <a:ext cx="7154314" cy="188164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4DAE74E-312E-499B-94F6-7D3EED4B8BA3}"/>
              </a:ext>
            </a:extLst>
          </p:cNvPr>
          <p:cNvSpPr txBox="1"/>
          <p:nvPr/>
        </p:nvSpPr>
        <p:spPr>
          <a:xfrm>
            <a:off x="2734323" y="783938"/>
            <a:ext cx="51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be older, have longer hair, be in a band, have a motorbike.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BF06B29-9D3E-4C23-A22F-BC7D78E7259A}"/>
              </a:ext>
            </a:extLst>
          </p:cNvPr>
          <p:cNvSpPr txBox="1"/>
          <p:nvPr/>
        </p:nvSpPr>
        <p:spPr>
          <a:xfrm>
            <a:off x="594804" y="2342288"/>
            <a:ext cx="43056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If I were older, she would notice me. </a:t>
            </a:r>
            <a:endParaRPr lang="hr-HR" sz="1600" dirty="0">
              <a:solidFill>
                <a:srgbClr val="FF33CC"/>
              </a:solidFill>
            </a:endParaRPr>
          </a:p>
          <a:p>
            <a:r>
              <a:rPr lang="en-US" sz="1600" dirty="0">
                <a:solidFill>
                  <a:srgbClr val="FF33CC"/>
                </a:solidFill>
              </a:rPr>
              <a:t>If I had longer hair, she would notice me. </a:t>
            </a:r>
            <a:endParaRPr lang="hr-HR" sz="1600" dirty="0">
              <a:solidFill>
                <a:srgbClr val="FF33CC"/>
              </a:solidFill>
            </a:endParaRPr>
          </a:p>
          <a:p>
            <a:r>
              <a:rPr lang="en-US" sz="1600" dirty="0">
                <a:solidFill>
                  <a:srgbClr val="FF33CC"/>
                </a:solidFill>
              </a:rPr>
              <a:t>If I were in a band, she would notice me. </a:t>
            </a:r>
            <a:endParaRPr lang="hr-HR" sz="1600" dirty="0">
              <a:solidFill>
                <a:srgbClr val="FF33CC"/>
              </a:solidFill>
            </a:endParaRPr>
          </a:p>
          <a:p>
            <a:r>
              <a:rPr lang="en-US" sz="1600" dirty="0">
                <a:solidFill>
                  <a:srgbClr val="FF33CC"/>
                </a:solidFill>
              </a:rPr>
              <a:t>If I had a motorbike, she would notice me. </a:t>
            </a:r>
            <a:endParaRPr lang="hr-HR" sz="1600" dirty="0">
              <a:solidFill>
                <a:srgbClr val="FF33CC"/>
              </a:solidFill>
            </a:endParaRPr>
          </a:p>
          <a:p>
            <a:r>
              <a:rPr lang="en-US" sz="1600" dirty="0">
                <a:solidFill>
                  <a:srgbClr val="FF33CC"/>
                </a:solidFill>
              </a:rPr>
              <a:t>If I were top of the class, she would notice me.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3" name="38_dip_in_8__l16_what_if____-_teenspeak">
            <a:hlinkClick r:id="" action="ppaction://media"/>
            <a:extLst>
              <a:ext uri="{FF2B5EF4-FFF2-40B4-BE49-F238E27FC236}">
                <a16:creationId xmlns:a16="http://schemas.microsoft.com/office/drawing/2014/main" xmlns="" id="{3EFD5FCE-C77F-4D2B-BA53-C2CE08D4A9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05053" y="2557696"/>
            <a:ext cx="1286122" cy="1286122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B9040D1-0DF2-4775-8FB1-4FE3C9B15241}"/>
              </a:ext>
            </a:extLst>
          </p:cNvPr>
          <p:cNvSpPr txBox="1"/>
          <p:nvPr/>
        </p:nvSpPr>
        <p:spPr>
          <a:xfrm>
            <a:off x="1029862" y="4386673"/>
            <a:ext cx="51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his number, have his address; know his number.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A0E95E0C-81E3-4033-92A6-6FBB4932A79C}"/>
              </a:ext>
            </a:extLst>
          </p:cNvPr>
          <p:cNvSpPr txBox="1"/>
          <p:nvPr/>
        </p:nvSpPr>
        <p:spPr>
          <a:xfrm>
            <a:off x="1698968" y="5411793"/>
            <a:ext cx="47639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If I had his number, I’d call him. </a:t>
            </a:r>
            <a:endParaRPr lang="hr-HR" sz="1600" dirty="0">
              <a:solidFill>
                <a:srgbClr val="FF33CC"/>
              </a:solidFill>
            </a:endParaRPr>
          </a:p>
          <a:p>
            <a:r>
              <a:rPr lang="en-US" sz="1600" dirty="0">
                <a:solidFill>
                  <a:srgbClr val="FF33CC"/>
                </a:solidFill>
              </a:rPr>
              <a:t>If I had his address, I’d write a letter to him. </a:t>
            </a:r>
            <a:endParaRPr lang="hr-HR" sz="1600" dirty="0">
              <a:solidFill>
                <a:srgbClr val="FF33CC"/>
              </a:solidFill>
            </a:endParaRPr>
          </a:p>
          <a:p>
            <a:r>
              <a:rPr lang="en-US" sz="1600" dirty="0">
                <a:solidFill>
                  <a:srgbClr val="FF33CC"/>
                </a:solidFill>
              </a:rPr>
              <a:t>If I knew his name, I’d find it in the telephone book.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2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D998400-B0BE-4AB9-9927-72025F046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229" y="-6927"/>
            <a:ext cx="10402584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956FC13-C887-48ED-9BE6-94C583F5F14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587" y="292893"/>
            <a:ext cx="4290340" cy="378396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FF45EB3-2ABD-4E59-9C91-7385307516E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8324" y="292893"/>
            <a:ext cx="4755807" cy="378396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F2F63EB-E422-41CA-8DC2-016EA08F56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r="25741"/>
          <a:stretch/>
        </p:blipFill>
        <p:spPr>
          <a:xfrm>
            <a:off x="652587" y="4678600"/>
            <a:ext cx="5908011" cy="16557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38_dip_in_8__l16_what_if____-_teenspeak">
            <a:hlinkClick r:id="" action="ppaction://media"/>
            <a:extLst>
              <a:ext uri="{FF2B5EF4-FFF2-40B4-BE49-F238E27FC236}">
                <a16:creationId xmlns:a16="http://schemas.microsoft.com/office/drawing/2014/main" xmlns="" id="{D2A119ED-B8DF-4FE2-AECD-D127BFE3F2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1841" y="1481219"/>
            <a:ext cx="1774743" cy="177474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841751D-438E-4E58-8286-E0285AF507A4}"/>
              </a:ext>
            </a:extLst>
          </p:cNvPr>
          <p:cNvSpPr txBox="1"/>
          <p:nvPr/>
        </p:nvSpPr>
        <p:spPr>
          <a:xfrm>
            <a:off x="2033838" y="4996424"/>
            <a:ext cx="51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Cheer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up</a:t>
            </a:r>
            <a:r>
              <a:rPr lang="hr-HR" sz="1600" dirty="0">
                <a:solidFill>
                  <a:srgbClr val="FF33CC"/>
                </a:solidFill>
              </a:rPr>
              <a:t>. Stop </a:t>
            </a:r>
            <a:r>
              <a:rPr lang="hr-HR" sz="1600" dirty="0" err="1">
                <a:solidFill>
                  <a:srgbClr val="FF33CC"/>
                </a:solidFill>
              </a:rPr>
              <a:t>moaning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7AA5A6B-C4B5-43B1-AEDE-98503203C2C6}"/>
              </a:ext>
            </a:extLst>
          </p:cNvPr>
          <p:cNvSpPr txBox="1"/>
          <p:nvPr/>
        </p:nvSpPr>
        <p:spPr>
          <a:xfrm>
            <a:off x="2461606" y="5288250"/>
            <a:ext cx="51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to be top of the class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DC8A3C3-15CB-4FE8-ADBF-68338E8AECE6}"/>
              </a:ext>
            </a:extLst>
          </p:cNvPr>
          <p:cNvSpPr txBox="1"/>
          <p:nvPr/>
        </p:nvSpPr>
        <p:spPr>
          <a:xfrm>
            <a:off x="1508121" y="5579439"/>
            <a:ext cx="51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 </a:t>
            </a:r>
            <a:r>
              <a:rPr lang="hr-HR" sz="1600" dirty="0" err="1">
                <a:solidFill>
                  <a:srgbClr val="FF33CC"/>
                </a:solidFill>
              </a:rPr>
              <a:t>notice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ED0BA7A-07BE-49DF-B809-19B486DBD091}"/>
              </a:ext>
            </a:extLst>
          </p:cNvPr>
          <p:cNvSpPr txBox="1"/>
          <p:nvPr/>
        </p:nvSpPr>
        <p:spPr>
          <a:xfrm>
            <a:off x="3072070" y="5865605"/>
            <a:ext cx="51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cute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8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EB08983-2FEC-45F2-B56D-8D3B63690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229" y="-6927"/>
            <a:ext cx="1040258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6E701C8-2F30-4F52-AE54-055E97339F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6265" y="2382499"/>
            <a:ext cx="4648200" cy="27908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E9F5B74-0692-4874-8E36-3E9D57A91932}"/>
              </a:ext>
            </a:extLst>
          </p:cNvPr>
          <p:cNvSpPr txBox="1"/>
          <p:nvPr/>
        </p:nvSpPr>
        <p:spPr>
          <a:xfrm>
            <a:off x="1487109" y="491679"/>
            <a:ext cx="3910514" cy="1531445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</a:rPr>
              <a:t>If I were older, she would notice me. </a:t>
            </a:r>
            <a:endParaRPr lang="hr-HR" sz="16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</a:rPr>
              <a:t>If I had longer hair, she would notice me. </a:t>
            </a:r>
            <a:endParaRPr lang="hr-HR" sz="16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</a:rPr>
              <a:t>If I had his number, I’d call him. </a:t>
            </a:r>
            <a:endParaRPr lang="hr-HR" sz="16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</a:rPr>
              <a:t>If I had his address, I’d write a letter to him. </a:t>
            </a:r>
            <a:endParaRPr lang="hr-HR" sz="1600" b="1" dirty="0">
              <a:solidFill>
                <a:srgbClr val="7030A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AD4595F-623B-471B-ABA8-C747DA6675E3}"/>
              </a:ext>
            </a:extLst>
          </p:cNvPr>
          <p:cNvSpPr txBox="1"/>
          <p:nvPr/>
        </p:nvSpPr>
        <p:spPr>
          <a:xfrm>
            <a:off x="5625582" y="491679"/>
            <a:ext cx="4326285" cy="1531445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rgbClr val="7030A0"/>
                </a:solidFill>
              </a:rPr>
              <a:t>Da sam stariji, ona bi me primijetila.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rgbClr val="7030A0"/>
                </a:solidFill>
              </a:rPr>
              <a:t>Da imam dužu kosu, ona bi me primijetila. 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rgbClr val="7030A0"/>
                </a:solidFill>
              </a:rPr>
              <a:t>Da imam njegov broj, nazvala bih ga.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rgbClr val="7030A0"/>
                </a:solidFill>
              </a:rPr>
              <a:t>Da imam njegovu adresu, napisala bi mu pismo.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CA605EB-C559-442E-8C70-92D17DBD020B}"/>
              </a:ext>
            </a:extLst>
          </p:cNvPr>
          <p:cNvSpPr txBox="1"/>
          <p:nvPr/>
        </p:nvSpPr>
        <p:spPr>
          <a:xfrm>
            <a:off x="7146524" y="2808528"/>
            <a:ext cx="4465468" cy="2270109"/>
          </a:xfrm>
          <a:prstGeom prst="rect">
            <a:avLst/>
          </a:prstGeom>
          <a:solidFill>
            <a:srgbClr val="CDE6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rgbClr val="CC0099"/>
                </a:solidFill>
              </a:rPr>
              <a:t>S</a:t>
            </a:r>
            <a:r>
              <a:rPr lang="en-US" sz="1600" b="1" dirty="0" err="1">
                <a:solidFill>
                  <a:srgbClr val="CC0099"/>
                </a:solidFill>
              </a:rPr>
              <a:t>entences</a:t>
            </a:r>
            <a:r>
              <a:rPr lang="en-US" sz="1600" b="1" dirty="0">
                <a:solidFill>
                  <a:srgbClr val="CC0099"/>
                </a:solidFill>
              </a:rPr>
              <a:t> have nothing to do with the past. They are used to talk about certain things hypothetically.</a:t>
            </a:r>
            <a:endParaRPr lang="hr-HR" sz="1600" b="1" dirty="0">
              <a:solidFill>
                <a:srgbClr val="CC0099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rgbClr val="CC0099"/>
                </a:solidFill>
              </a:rPr>
              <a:t>Rečenice nisu povezane s prošlošću. Koriste se kako bi se o određenim situacijama razgovaralo hipotetski. </a:t>
            </a:r>
          </a:p>
        </p:txBody>
      </p:sp>
      <p:pic>
        <p:nvPicPr>
          <p:cNvPr id="11" name="Slika 10">
            <a:hlinkClick r:id="rId7"/>
            <a:extLst>
              <a:ext uri="{FF2B5EF4-FFF2-40B4-BE49-F238E27FC236}">
                <a16:creationId xmlns:a16="http://schemas.microsoft.com/office/drawing/2014/main" xmlns="" id="{5C6157A7-3E5B-40A1-AA21-F6D12F84545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0886" y="5459766"/>
            <a:ext cx="3336523" cy="10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5A314-A239-43A7-8997-806F0DE9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88969AB-7BEB-4128-9504-90D0F8302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84BB368-A24D-4F77-AF78-FF103825E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C17DE14-6773-4BFF-B8ED-3B24E6F149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0257" y="456431"/>
            <a:ext cx="7253056" cy="422584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0FF9334-B0EA-4333-AEC1-D4F6EC907905}"/>
              </a:ext>
            </a:extLst>
          </p:cNvPr>
          <p:cNvSpPr txBox="1"/>
          <p:nvPr/>
        </p:nvSpPr>
        <p:spPr>
          <a:xfrm>
            <a:off x="7430610" y="1451560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14D38FF-FB60-4190-BC4C-1F81DECF3B4D}"/>
              </a:ext>
            </a:extLst>
          </p:cNvPr>
          <p:cNvSpPr txBox="1"/>
          <p:nvPr/>
        </p:nvSpPr>
        <p:spPr>
          <a:xfrm>
            <a:off x="7430610" y="1751285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07E55B6-DB91-4725-AC56-0F630476F59F}"/>
              </a:ext>
            </a:extLst>
          </p:cNvPr>
          <p:cNvSpPr txBox="1"/>
          <p:nvPr/>
        </p:nvSpPr>
        <p:spPr>
          <a:xfrm>
            <a:off x="7446885" y="2079954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6E897DB-D127-4BB7-9AD2-8E68C90324C4}"/>
              </a:ext>
            </a:extLst>
          </p:cNvPr>
          <p:cNvSpPr txBox="1"/>
          <p:nvPr/>
        </p:nvSpPr>
        <p:spPr>
          <a:xfrm>
            <a:off x="7430610" y="2400077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181744F-C29F-4DC7-A439-BD9A454B26DB}"/>
              </a:ext>
            </a:extLst>
          </p:cNvPr>
          <p:cNvSpPr txBox="1"/>
          <p:nvPr/>
        </p:nvSpPr>
        <p:spPr>
          <a:xfrm>
            <a:off x="7430610" y="2723861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4A92398-4BE7-44B2-A5C6-C33DED0BB977}"/>
              </a:ext>
            </a:extLst>
          </p:cNvPr>
          <p:cNvSpPr txBox="1"/>
          <p:nvPr/>
        </p:nvSpPr>
        <p:spPr>
          <a:xfrm>
            <a:off x="7362548" y="3037545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C2F5A59-0C11-44E4-981D-6FE34FA30224}"/>
              </a:ext>
            </a:extLst>
          </p:cNvPr>
          <p:cNvSpPr txBox="1"/>
          <p:nvPr/>
        </p:nvSpPr>
        <p:spPr>
          <a:xfrm>
            <a:off x="7430610" y="3361973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9445696-F93F-4D8D-8F1A-7D5E577AF10A}"/>
              </a:ext>
            </a:extLst>
          </p:cNvPr>
          <p:cNvSpPr txBox="1"/>
          <p:nvPr/>
        </p:nvSpPr>
        <p:spPr>
          <a:xfrm>
            <a:off x="7430610" y="3664470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7AA4149-92C2-4E7E-B8E6-35D8AEBEAE7C}"/>
              </a:ext>
            </a:extLst>
          </p:cNvPr>
          <p:cNvSpPr txBox="1"/>
          <p:nvPr/>
        </p:nvSpPr>
        <p:spPr>
          <a:xfrm>
            <a:off x="7446885" y="3971292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853B51D-1111-4214-9620-CCDD5038181D}"/>
              </a:ext>
            </a:extLst>
          </p:cNvPr>
          <p:cNvSpPr txBox="1"/>
          <p:nvPr/>
        </p:nvSpPr>
        <p:spPr>
          <a:xfrm>
            <a:off x="7432089" y="4241378"/>
            <a:ext cx="45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D0D85CD6-0BEF-4887-8345-16D1539EE0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994" y="3133396"/>
            <a:ext cx="3028950" cy="3457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5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D499D-789A-47A7-A151-2C664BDBF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AC4F96-E570-45BF-AB86-FDE91C3C3D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68CBA-A93F-445A-843F-21400206B44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311</Words>
  <Application>Microsoft Office PowerPoint</Application>
  <PresentationFormat>Custom</PresentationFormat>
  <Paragraphs>44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23eeeeeeeeeee45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2022-04-10T19:59:14Z</dcterms:created>
  <dcterms:modified xsi:type="dcterms:W3CDTF">2022-04-19T09:45:00Z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